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4630400" cy="8229600"/>
  <p:notesSz cx="8229600" cy="14630400"/>
  <p:embeddedFontLst>
    <p:embeddedFont>
      <p:font typeface="Merriweather" panose="00000500000000000000" pitchFamily="2" charset="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81" d="100"/>
          <a:sy n="81" d="100"/>
        </p:scale>
        <p:origin x="109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2695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7" y="138935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 Recommendation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874294"/>
            <a:ext cx="7416403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Leveraging ALS in PySpark for Personalized Entertainment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6350198" y="547842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Dataset: MovieLens (100k ratings) | Tools: PySpark MLlib | Technique: Collaborative Filtering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2D0FAD5-F7A0-2018-3203-264C716BFEB6}"/>
              </a:ext>
            </a:extLst>
          </p:cNvPr>
          <p:cNvSpPr/>
          <p:nvPr/>
        </p:nvSpPr>
        <p:spPr>
          <a:xfrm>
            <a:off x="12682382" y="7718346"/>
            <a:ext cx="1889403" cy="430231"/>
          </a:xfrm>
          <a:prstGeom prst="rect">
            <a:avLst/>
          </a:prstGeom>
          <a:solidFill>
            <a:srgbClr val="0915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6120" y="531971"/>
            <a:ext cx="2418040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CHALLENGE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4786908" y="1027509"/>
            <a:ext cx="5056584" cy="483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Navigating Infinite Choices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76989" y="1975247"/>
            <a:ext cx="6402229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face decision paralysis with overwhelming content libraries. The need for personalized suggestions is critical for engagement.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6989" y="2768441"/>
            <a:ext cx="640222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Ratings.csv: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userId, movieId, rating, timestamp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6989" y="3145631"/>
            <a:ext cx="640222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Movies.csv: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movieId, title, genres</a:t>
            </a:r>
            <a:endParaRPr lang="en-US" sz="15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8802" y="1500637"/>
            <a:ext cx="6402229" cy="58745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34285D3-D968-36F7-B761-F244E0E99EBB}"/>
              </a:ext>
            </a:extLst>
          </p:cNvPr>
          <p:cNvSpPr/>
          <p:nvPr/>
        </p:nvSpPr>
        <p:spPr>
          <a:xfrm>
            <a:off x="12682382" y="7718346"/>
            <a:ext cx="1889403" cy="430231"/>
          </a:xfrm>
          <a:prstGeom prst="rect">
            <a:avLst/>
          </a:prstGeom>
          <a:solidFill>
            <a:srgbClr val="0915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45512" y="627578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APPROACH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2254448" y="1212294"/>
            <a:ext cx="4635103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ALS Model Workflow</a:t>
            </a:r>
            <a:endParaRPr lang="en-US" sz="3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790" y="2125147"/>
            <a:ext cx="1141095" cy="13693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68009" y="2353270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Load Datasets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68009" y="2846784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Ratings &amp; Movies data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790" y="3494484"/>
            <a:ext cx="1141095" cy="136933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68009" y="3722608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 ALS Model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68009" y="4216122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Collaborative Filtering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90" y="4863822"/>
            <a:ext cx="1141095" cy="136933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68009" y="5091946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Evaluate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68009" y="5585460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Measure RMSE accuracy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790" y="6233160"/>
            <a:ext cx="1141095" cy="136933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2168009" y="6461284"/>
            <a:ext cx="388596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Generate Recommendations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2168009" y="6954798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Top-N Movies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12061" y="823793"/>
            <a:ext cx="2606159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060275" y="1358027"/>
            <a:ext cx="4509849" cy="521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PySpark ALS in Action</a:t>
            </a:r>
            <a:endParaRPr lang="en-US" sz="3250" dirty="0"/>
          </a:p>
        </p:txBody>
      </p:sp>
      <p:sp>
        <p:nvSpPr>
          <p:cNvPr id="4" name="Text 2"/>
          <p:cNvSpPr/>
          <p:nvPr/>
        </p:nvSpPr>
        <p:spPr>
          <a:xfrm>
            <a:off x="729734" y="2379464"/>
            <a:ext cx="633114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Utilizing PySpark MLlib's ALS for scalable recommendation engine. Parameters tuned for optimal performance: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9734" y="323409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Rank: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10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9734" y="364045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RegParam: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0.1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9734" y="404681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MaxIter: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10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9734" y="4453176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ColdStartStrategy: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'drop'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9734" y="4974312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 titles and genres joined for rich recommendations.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577138" y="2426375"/>
            <a:ext cx="6331148" cy="4744760"/>
          </a:xfrm>
          <a:prstGeom prst="roundRect">
            <a:avLst>
              <a:gd name="adj" fmla="val 184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584758" y="2433995"/>
            <a:ext cx="6315908" cy="12657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793474" y="2566630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060418" y="2566630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Toy Story (1995)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586686" y="2566630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Animation|Children|Comedy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165574" y="2566630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84758" y="3699748"/>
            <a:ext cx="6315908" cy="12657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793474" y="3832384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060418" y="3832384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Jumanji (1995)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586686" y="3832384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Adventure|Children|Fantasy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165574" y="3832384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3.8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584758" y="4965502"/>
            <a:ext cx="6315908" cy="12657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793474" y="5098137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060418" y="5098137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Forrest Gump (1994)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586686" y="5098137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Comedy|Drama|Romance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165574" y="5098137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4.5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84758" y="6231255"/>
            <a:ext cx="6315908" cy="932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793474" y="6363891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060418" y="6363891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Pulp Fiction (1994)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586686" y="6363891"/>
            <a:ext cx="1154311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Comedy|Crime|Drama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165574" y="6363891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4.1</a:t>
            </a:r>
            <a:endParaRPr lang="en-US" sz="16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D4A915-8D92-AD0F-315D-D46F96EA45BE}"/>
              </a:ext>
            </a:extLst>
          </p:cNvPr>
          <p:cNvSpPr/>
          <p:nvPr/>
        </p:nvSpPr>
        <p:spPr>
          <a:xfrm>
            <a:off x="12682382" y="7718346"/>
            <a:ext cx="1889403" cy="430231"/>
          </a:xfrm>
          <a:prstGeom prst="rect">
            <a:avLst/>
          </a:prstGeom>
          <a:solidFill>
            <a:srgbClr val="0915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5619" y="620197"/>
            <a:ext cx="281904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OUTCOMES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528423" y="1198126"/>
            <a:ext cx="5573435" cy="563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 &amp; Future Potential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89265" y="2325648"/>
            <a:ext cx="3382923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Results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89266" y="2973943"/>
            <a:ext cx="5314652" cy="721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Achieved a robust RMSE of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~0.85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indicating high prediction accuracy.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9265" y="3898344"/>
            <a:ext cx="6930985" cy="721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generates personalized Top-10 movie recommendations for each user.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315200" y="2348270"/>
            <a:ext cx="3382923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Significance</a:t>
            </a:r>
            <a:endParaRPr lang="en-US" sz="26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0D6582-D61F-9D96-E3A8-71E0D9F71E82}"/>
              </a:ext>
            </a:extLst>
          </p:cNvPr>
          <p:cNvSpPr/>
          <p:nvPr/>
        </p:nvSpPr>
        <p:spPr>
          <a:xfrm>
            <a:off x="12682382" y="7718346"/>
            <a:ext cx="1889403" cy="430231"/>
          </a:xfrm>
          <a:prstGeom prst="rect">
            <a:avLst/>
          </a:prstGeom>
          <a:solidFill>
            <a:srgbClr val="09151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7315200" y="2982441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Enhances user experience on streaming platforms.</a:t>
            </a:r>
            <a:endParaRPr lang="en-US" sz="1750" dirty="0"/>
          </a:p>
        </p:txBody>
      </p:sp>
      <p:sp>
        <p:nvSpPr>
          <p:cNvPr id="14" name="Text 7"/>
          <p:cNvSpPr/>
          <p:nvPr/>
        </p:nvSpPr>
        <p:spPr>
          <a:xfrm>
            <a:off x="7315200" y="3410145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Drives content discovery and increased engagement.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315200" y="3862719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Reduces churn by providing relevant suggestions.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241</Words>
  <Application>Microsoft Office PowerPoint</Application>
  <PresentationFormat>Custom</PresentationFormat>
  <Paragraphs>56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Qais</cp:lastModifiedBy>
  <cp:revision>5</cp:revision>
  <dcterms:created xsi:type="dcterms:W3CDTF">2025-09-05T06:59:32Z</dcterms:created>
  <dcterms:modified xsi:type="dcterms:W3CDTF">2025-09-05T07:04:53Z</dcterms:modified>
</cp:coreProperties>
</file>